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USB3 SANDISK Extreme 64Go  à un port USB3 (à l’avant ou à l’arrière du PC, ici à l’arrière).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/>
          <p:cNvPicPr/>
          <p:nvPr/>
        </p:nvPicPr>
        <p:blipFill>
          <a:blip r:embed="rId2"/>
          <a:srcRect l="3617" t="6450" r="16200" b="8661"/>
          <a:stretch/>
        </p:blipFill>
        <p:spPr>
          <a:xfrm>
            <a:off x="2555640" y="3813480"/>
            <a:ext cx="4731840" cy="2817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43640" y="1268640"/>
            <a:ext cx="7487640" cy="22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rapidement.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 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Huit utilisateurs opérationnels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au compte 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avec le mot de passe communiqué par la DSI.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2"/>
          <p:cNvPicPr/>
          <p:nvPr/>
        </p:nvPicPr>
        <p:blipFill>
          <a:blip r:embed="rId2"/>
          <a:srcRect r="55690" b="53606"/>
          <a:stretch/>
        </p:blipFill>
        <p:spPr>
          <a:xfrm>
            <a:off x="2141280" y="2781000"/>
            <a:ext cx="4788360" cy="31330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295640" y="2082960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/>
          <p:cNvPicPr/>
          <p:nvPr/>
        </p:nvPicPr>
        <p:blipFill>
          <a:blip r:embed="rId2"/>
          <a:srcRect r="68743"/>
          <a:stretch/>
        </p:blipFill>
        <p:spPr>
          <a:xfrm>
            <a:off x="5580000" y="1603080"/>
            <a:ext cx="2490120" cy="4980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436000" y="6381360"/>
            <a:ext cx="574920" cy="286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975960" y="3717000"/>
            <a:ext cx="4570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USB3 en place.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7127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ensuite se connecter à l’utilisateur qui vient d’être créé pour vérifier la création du compte.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touches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/>
          <p:cNvPicPr/>
          <p:nvPr/>
        </p:nvPicPr>
        <p:blipFill>
          <a:blip r:embed="rId2"/>
          <a:srcRect l="4229" t="16299" r="33938" b="16299"/>
          <a:stretch/>
        </p:blipFill>
        <p:spPr>
          <a:xfrm>
            <a:off x="2267640" y="3668400"/>
            <a:ext cx="4680720" cy="286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/>
          <p:cNvPicPr/>
          <p:nvPr/>
        </p:nvPicPr>
        <p:blipFill>
          <a:blip r:embed="rId2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589FF1-D0D2-4ABE-B8EF-1F49C010826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USB3 comprenant l’image à cloner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1938</Words>
  <Application>Microsoft Office PowerPoint</Application>
  <PresentationFormat>Affichage à l'écran (4:3)</PresentationFormat>
  <Paragraphs>357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7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62</cp:revision>
  <dcterms:created xsi:type="dcterms:W3CDTF">2016-10-25T14:42:55Z</dcterms:created>
  <dcterms:modified xsi:type="dcterms:W3CDTF">2016-12-06T15:20:14Z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